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9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55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8194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707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2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3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9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1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4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3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2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3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7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71" y="1513561"/>
            <a:ext cx="1336107" cy="11027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985" y="1513559"/>
            <a:ext cx="1480467" cy="9505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35" y="3016235"/>
            <a:ext cx="1568472" cy="11027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766" y="2989021"/>
            <a:ext cx="1530220" cy="11027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957" y="2969086"/>
            <a:ext cx="1614892" cy="11027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7813" y="2998970"/>
            <a:ext cx="1658483" cy="10628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1022" y="2950875"/>
            <a:ext cx="1530250" cy="10983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9346" y="4359763"/>
            <a:ext cx="1175108" cy="11303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2659" y="4330216"/>
            <a:ext cx="1181673" cy="11294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5162" y="2961732"/>
            <a:ext cx="1465268" cy="106638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75669" y="4317897"/>
            <a:ext cx="1544761" cy="109857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5064" y="4317896"/>
            <a:ext cx="1189586" cy="11128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2606" y="4330216"/>
            <a:ext cx="1428570" cy="113413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9714" y="2974579"/>
            <a:ext cx="1535751" cy="10986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9535" y="4366408"/>
            <a:ext cx="1264377" cy="117150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4373" y="4373606"/>
            <a:ext cx="1424087" cy="117150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09978" y="4334029"/>
            <a:ext cx="1321997" cy="11715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39"/>
            <a:ext cx="8366235" cy="11772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2" y="154546"/>
            <a:ext cx="1452496" cy="114621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3891399" y="1231384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Comité Científico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131978" y="1955765"/>
            <a:ext cx="2310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Presidente </a:t>
            </a:r>
          </a:p>
          <a:p>
            <a:pPr algn="ctr"/>
            <a:r>
              <a:rPr lang="es-ES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Dr.Eduardo</a:t>
            </a:r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Giugno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9481626" y="2053973"/>
            <a:ext cx="20730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Secretaria</a:t>
            </a:r>
          </a:p>
          <a:p>
            <a:pPr algn="ctr"/>
            <a:r>
              <a:rPr lang="es-ES" sz="1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Dra.Gabriela</a:t>
            </a:r>
            <a:r>
              <a:rPr lang="es-E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1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Tabaj</a:t>
            </a:r>
            <a:endParaRPr lang="es-ES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917473" y="2510218"/>
            <a:ext cx="18533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Coordinadores</a:t>
            </a:r>
            <a:endParaRPr lang="es-E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282713" y="3869563"/>
            <a:ext cx="1985044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Dr.A.Lopez</a:t>
            </a:r>
            <a:r>
              <a:rPr lang="es-ES" sz="1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Araoz</a:t>
            </a:r>
            <a:endParaRPr lang="es-ES" sz="1000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2101625" y="3816389"/>
            <a:ext cx="143020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Dr.A.Echazarreta</a:t>
            </a:r>
            <a:endParaRPr lang="es-ES" sz="1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246925" y="3784864"/>
            <a:ext cx="115768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Dra.C.Gaitan</a:t>
            </a:r>
            <a:endParaRPr lang="es-E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076604" y="3731063"/>
            <a:ext cx="102143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Dr.A.Manti</a:t>
            </a:r>
            <a:endParaRPr lang="es-ES" sz="1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288167" y="3836636"/>
            <a:ext cx="117211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Dra.V.OUTON</a:t>
            </a:r>
            <a:endParaRPr lang="es-ES" sz="1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8824332" y="3751116"/>
            <a:ext cx="114967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Dr.D.Palmero</a:t>
            </a:r>
            <a:endParaRPr lang="es-ES" sz="1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08167" y="5214571"/>
            <a:ext cx="126028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Dra.S.Marquez</a:t>
            </a:r>
            <a:endParaRPr lang="es-ES" sz="1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727079" y="5325855"/>
            <a:ext cx="139172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Dr.O.Lopez</a:t>
            </a:r>
            <a:r>
              <a:rPr lang="es-ES" sz="1200" b="1" cap="none" spc="0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Jove</a:t>
            </a:r>
            <a:endParaRPr lang="es-ES" sz="1200" b="1" cap="none" spc="0" dirty="0">
              <a:ln w="13462">
                <a:solidFill>
                  <a:srgbClr val="00206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0652750" y="3784864"/>
            <a:ext cx="79060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Dr.J.Silio</a:t>
            </a:r>
            <a:endParaRPr lang="es-ES" sz="1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544000" y="5139473"/>
            <a:ext cx="14814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Dr.C.De</a:t>
            </a:r>
            <a:r>
              <a:rPr lang="es-ES" sz="1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la Vega</a:t>
            </a:r>
            <a:endParaRPr lang="es-ES" sz="1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012874" y="5140595"/>
            <a:ext cx="15568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Dra.V.Dalessandro</a:t>
            </a:r>
            <a:endParaRPr lang="es-ES" sz="1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218538" y="5248827"/>
            <a:ext cx="104387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Dr.P.Tentoni</a:t>
            </a:r>
            <a:endParaRPr lang="es-ES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454695" y="5153757"/>
            <a:ext cx="143500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Dr.R.Gasteneguy</a:t>
            </a:r>
            <a:endParaRPr lang="es-ES" sz="1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8971830" y="5048447"/>
            <a:ext cx="123944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Dr.P.Chedrese</a:t>
            </a:r>
            <a:endParaRPr lang="es-ES" sz="1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0461038" y="5076722"/>
            <a:ext cx="117402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Dr.L.Melattini</a:t>
            </a:r>
            <a:endParaRPr lang="es-ES" sz="1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9536" y="5730856"/>
            <a:ext cx="1413415" cy="1016819"/>
          </a:xfrm>
          <a:prstGeom prst="rect">
            <a:avLst/>
          </a:prstGeom>
        </p:spPr>
      </p:pic>
      <p:sp>
        <p:nvSpPr>
          <p:cNvPr id="48" name="Rectángulo 47"/>
          <p:cNvSpPr/>
          <p:nvPr/>
        </p:nvSpPr>
        <p:spPr>
          <a:xfrm>
            <a:off x="1987326" y="6055375"/>
            <a:ext cx="17806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Dr.Jorge</a:t>
            </a:r>
            <a:r>
              <a:rPr lang="es-ES" sz="1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Draghi</a:t>
            </a:r>
          </a:p>
          <a:p>
            <a:pPr algn="ctr"/>
            <a:r>
              <a:rPr lang="es-ES" sz="1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Presidente STNBA</a:t>
            </a:r>
            <a:endParaRPr lang="es-ES" sz="1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2327" y="5776541"/>
            <a:ext cx="1404482" cy="971134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10061615" y="6224455"/>
            <a:ext cx="1758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Dr.Artemio</a:t>
            </a:r>
            <a:r>
              <a:rPr lang="es-ES" sz="1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1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Garcia</a:t>
            </a:r>
            <a:endParaRPr lang="es-ES" sz="1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Secretario STNBA</a:t>
            </a:r>
            <a:endParaRPr lang="es-ES" sz="1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9819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36</Words>
  <Application>Microsoft Office PowerPoint</Application>
  <PresentationFormat>Panorámica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12</cp:revision>
  <dcterms:created xsi:type="dcterms:W3CDTF">2023-07-14T21:46:29Z</dcterms:created>
  <dcterms:modified xsi:type="dcterms:W3CDTF">2023-07-16T14:02:47Z</dcterms:modified>
</cp:coreProperties>
</file>